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538e1ad9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0538e1ad9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538e1ad9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538e1ad9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10538e1ad9a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538e1ad9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0538e1ad9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10538e1ad9a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538e1ad9a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0538e1ad9a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10538e1ad9a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69d885f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69d885f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1069d885f9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d27cafc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fd27cafc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fd27cafc9a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d27cafc9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fd27cafc9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fd27cafc9a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d27cafc9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d27cafc9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fd27cafc9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d46a98537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d46a98537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fd46a98537_1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d27cafc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fd27cafc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fd27cafc9a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900a50d7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e900a50d7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a352e093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ea352e093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ea352e093f_0_2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ff1fa0918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eff1fa0918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eff1fa0918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538e1ad9a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0538e1ad9a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10538e1ad9a_1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ea352e093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ea352e093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ea352e093f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d5593e0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fd5593e0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d37d23c6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fd37d23c6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d46a985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d46a985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fd46a9853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47a33663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47a33663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047a336637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47a3366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47a33663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047a336637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668e4a9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0668e4a9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47a33663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047a33663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1047a336637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templatealumni cop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  <a:defRPr b="1">
                <a:solidFill>
                  <a:srgbClr val="FFC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651919" y="-61118"/>
            <a:ext cx="3992563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templatealumni cop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  <a:defRPr b="1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651919" y="-61118"/>
            <a:ext cx="3992563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templatealumni copy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descr="templatealumni copy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706581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V1mjL-kQ7D4OL0rhsG4O3ACe30uZzqhiuLlTsnk90pg/edit?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alibri"/>
              <a:buNone/>
            </a:pPr>
            <a:r>
              <a:rPr lang="en-US" sz="4800"/>
              <a:t>Lake Travis FFA Alumni</a:t>
            </a: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b="1"/>
              <a:t>December 7, 2021</a:t>
            </a:r>
            <a:endParaRPr b="1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/>
              <a:t>Fundraising/Sponsorships </a:t>
            </a: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220725" y="1655375"/>
            <a:ext cx="8718300" cy="52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Sponsorship Drive Results</a:t>
            </a:r>
            <a:endParaRPr sz="3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Goal…..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Each family raises at least $500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34 families – 145 Businesses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FF00"/>
                </a:solidFill>
              </a:rPr>
              <a:t>Goal = $17,000</a:t>
            </a:r>
            <a:endParaRPr sz="3000">
              <a:solidFill>
                <a:srgbClr val="00FF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Results….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/>
              <a:t>16 families  – 73 Businesses (10 said yes)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4 families – took buyout / other sponsors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FF00"/>
                </a:solidFill>
              </a:rPr>
              <a:t>29 Sponsors</a:t>
            </a:r>
            <a:r>
              <a:rPr lang="en-US" sz="3000"/>
              <a:t>:  21 business (10 from drive) &amp; 8 family/friends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Sponsor amounts:  $30 - $2,500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FF00"/>
                </a:solidFill>
              </a:rPr>
              <a:t>Current Total = $14,310</a:t>
            </a:r>
            <a:endParaRPr sz="2700">
              <a:solidFill>
                <a:srgbClr val="00FF00"/>
              </a:solidFill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5939025" y="13716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Jenn De Leon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2021 - 2022 LT FFA Sponsors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1"/>
          </p:nvPr>
        </p:nvSpPr>
        <p:spPr>
          <a:xfrm>
            <a:off x="457200" y="2087225"/>
            <a:ext cx="8382000" cy="50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THANK YOU!!!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b="1"/>
              <a:t>Bronze </a:t>
            </a:r>
            <a:endParaRPr sz="3000" b="1"/>
          </a:p>
          <a:p>
            <a:pPr marL="457200" lvl="0" indent="-358140" algn="l" rtl="0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Lakeway Orthodontics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McCoys Building Supply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Triple S Feed &amp; General Store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VIK Complete Care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Southern Way Farm &amp; Stables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Lakeway Vision Associates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b="1"/>
              <a:t>Silver</a:t>
            </a:r>
            <a:endParaRPr sz="3000" b="1"/>
          </a:p>
          <a:p>
            <a:pPr marL="457200" lvl="0" indent="-358140" algn="l" rtl="0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Flipnastics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Wild Hare Construction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Wildlife Management Services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Starfish Home Staging &amp; Redesign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Nitro Swimming 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Life Austin - Southwest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Amanda Ponce Team</a:t>
            </a:r>
            <a:endParaRPr sz="240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Incavo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2021 - 2022 LT FFA Sponsors</a:t>
            </a:r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457200" y="1706225"/>
            <a:ext cx="8382000" cy="50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THANK YOU!!!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5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 b="1"/>
              <a:t>Gold</a:t>
            </a:r>
            <a:endParaRPr sz="3500" b="1"/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Lakeway Veterinary Clinic</a:t>
            </a:r>
            <a:endParaRPr sz="35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59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100" b="1"/>
              <a:t>Diamond</a:t>
            </a:r>
            <a:endParaRPr sz="4100" b="1"/>
          </a:p>
          <a:p>
            <a:pPr marL="457200" lvl="0" indent="-450850" algn="l" rtl="0">
              <a:spcBef>
                <a:spcPts val="360"/>
              </a:spcBef>
              <a:spcAft>
                <a:spcPts val="0"/>
              </a:spcAft>
              <a:buSzPts val="3500"/>
              <a:buChar char="•"/>
            </a:pPr>
            <a:r>
              <a:rPr lang="en-US" sz="3500"/>
              <a:t>Shipp Family Dentistry</a:t>
            </a:r>
            <a:endParaRPr sz="350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/>
              <a:t>Pittenger CPA, PC</a:t>
            </a:r>
            <a:endParaRPr sz="3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2021 - 2022 LT FFA Sponsors</a:t>
            </a:r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body" idx="1"/>
          </p:nvPr>
        </p:nvSpPr>
        <p:spPr>
          <a:xfrm>
            <a:off x="457200" y="1706225"/>
            <a:ext cx="8382000" cy="500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THANK YOU - FRIENDS &amp; FAMILY!!!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b="1"/>
              <a:t>Bronze</a:t>
            </a:r>
            <a:endParaRPr sz="2900" b="1"/>
          </a:p>
          <a:p>
            <a:pPr marL="457200" lvl="0" indent="-374650" algn="l" rtl="0">
              <a:spcBef>
                <a:spcPts val="36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The Hatfield Family</a:t>
            </a:r>
            <a:endParaRPr sz="23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b="1"/>
              <a:t>Silver</a:t>
            </a:r>
            <a:endParaRPr sz="3000" b="1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Cohen-Wise Family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Gold</a:t>
            </a:r>
            <a:endParaRPr b="1"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The Foxx Family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300" b="1"/>
              <a:t>Platinum</a:t>
            </a:r>
            <a:endParaRPr sz="3300" b="1"/>
          </a:p>
          <a:p>
            <a:pPr marL="457200" lvl="0" indent="-400050" algn="l" rtl="0">
              <a:spcBef>
                <a:spcPts val="36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The Sulak Family</a:t>
            </a:r>
            <a:endParaRPr sz="2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Kendra Gives Back</a:t>
            </a:r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461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CC0000"/>
                </a:solidFill>
              </a:rPr>
              <a:t>Opportunity to earn 20% of sales this weekend!</a:t>
            </a:r>
            <a:endParaRPr sz="330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In-store:  	Lamar Central</a:t>
            </a:r>
            <a:endParaRPr/>
          </a:p>
          <a:p>
            <a:pPr marL="137160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Saturday 3-5pm</a:t>
            </a:r>
            <a:endParaRPr/>
          </a:p>
          <a:p>
            <a:pPr marL="137160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Need 3-4 students to attend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Online:  Saturday &amp; Sunday</a:t>
            </a:r>
            <a:endParaRPr sz="2100"/>
          </a:p>
          <a:p>
            <a:pPr marL="13716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300"/>
              <a:t>Enter code </a:t>
            </a:r>
            <a:r>
              <a:rPr lang="en-US" sz="2300" b="1">
                <a:solidFill>
                  <a:srgbClr val="CC0000"/>
                </a:solidFill>
              </a:rPr>
              <a:t>GIVEBACK-BEQSE</a:t>
            </a:r>
            <a:r>
              <a:rPr lang="en-US" sz="2300"/>
              <a:t> at checkout.  This code will become active on 12/11 and remain active through 12/12 at midnight so there is plenty of time to shop!</a:t>
            </a:r>
            <a:endParaRPr sz="2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Lake Travis FFA Chapter Show</a:t>
            </a:r>
            <a:endParaRPr/>
          </a:p>
        </p:txBody>
      </p:sp>
      <p:sp>
        <p:nvSpPr>
          <p:cNvPr id="280" name="Google Shape;280;p39"/>
          <p:cNvSpPr txBox="1"/>
          <p:nvPr/>
        </p:nvSpPr>
        <p:spPr>
          <a:xfrm>
            <a:off x="88950" y="1775025"/>
            <a:ext cx="90552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 December 17, 2021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Dripping Spring Ranch Park -- camping available with your own camper or rentals through ISPYRV (see Kathleen; RESERVATION DEADLINE FRIDAY DECEMBER 10)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species PLUS Showmanship for all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Load at school: 5 p.m.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Show starts at 7 p.m.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Weight cards &amp; $30 entrydue day before by 6 p.m. </a:t>
            </a: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Dec 16th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Dinner available Friday night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Lambs/Goats need to clip week before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5929100" y="15415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Kathleen Fisher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Lake Travis FFA Cavalier Classic</a:t>
            </a:r>
            <a:endParaRPr/>
          </a:p>
        </p:txBody>
      </p:sp>
      <p:sp>
        <p:nvSpPr>
          <p:cNvPr id="288" name="Google Shape;288;p40"/>
          <p:cNvSpPr txBox="1"/>
          <p:nvPr/>
        </p:nvSpPr>
        <p:spPr>
          <a:xfrm>
            <a:off x="5839200" y="15063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Alisia Fee </a:t>
            </a:r>
            <a:endParaRPr sz="20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138350" y="2456100"/>
            <a:ext cx="87009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Dripping Spring Ranch Park -- camping available 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species PLUS Showmanship for all -- buckles and cash prizes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Set-up 2 p.m. Friday – NEED VOLUNTEERS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RINGSIDE VOLUNTEERS NEEDED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Tear down will be immediately following show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Registration 6-9 a.m.; Show starts at 10 a.m.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762000" y="16742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Cav Classic Volunteers Sign Up</a:t>
            </a:r>
            <a:endParaRPr/>
          </a:p>
        </p:txBody>
      </p:sp>
      <p:sp>
        <p:nvSpPr>
          <p:cNvPr id="296" name="Google Shape;296;p41"/>
          <p:cNvSpPr txBox="1">
            <a:spLocks noGrp="1"/>
          </p:cNvSpPr>
          <p:nvPr>
            <p:ph type="body" idx="1"/>
          </p:nvPr>
        </p:nvSpPr>
        <p:spPr>
          <a:xfrm>
            <a:off x="533400" y="2434075"/>
            <a:ext cx="8382000" cy="399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https://docs.google.com/spreadsheets/d/1V1mjL-kQ7D4OL0rhsG4O3ACe30uZzqhiuLlTsnk90pg/edit?usp=sharing</a:t>
            </a:r>
            <a:endParaRPr sz="2600"/>
          </a:p>
        </p:txBody>
      </p:sp>
      <p:sp>
        <p:nvSpPr>
          <p:cNvPr id="297" name="Google Shape;297;p41"/>
          <p:cNvSpPr txBox="1"/>
          <p:nvPr/>
        </p:nvSpPr>
        <p:spPr>
          <a:xfrm>
            <a:off x="5839200" y="15063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Alisia Fee </a:t>
            </a:r>
            <a:endParaRPr sz="20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1420" y="2281800"/>
            <a:ext cx="3477275" cy="343937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1"/>
          <p:cNvSpPr txBox="1"/>
          <p:nvPr/>
        </p:nvSpPr>
        <p:spPr>
          <a:xfrm>
            <a:off x="609600" y="3116088"/>
            <a:ext cx="4278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TCYS Updates</a:t>
            </a:r>
            <a:endParaRPr/>
          </a:p>
        </p:txBody>
      </p:sp>
      <p:sp>
        <p:nvSpPr>
          <p:cNvPr id="306" name="Google Shape;306;p42"/>
          <p:cNvSpPr txBox="1"/>
          <p:nvPr/>
        </p:nvSpPr>
        <p:spPr>
          <a:xfrm>
            <a:off x="5839200" y="15063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Kathleen Fisher</a:t>
            </a:r>
            <a:endParaRPr sz="20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2"/>
          <p:cNvSpPr txBox="1"/>
          <p:nvPr/>
        </p:nvSpPr>
        <p:spPr>
          <a:xfrm>
            <a:off x="75750" y="1928275"/>
            <a:ext cx="89925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Rabbit Validation = December 11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Eligibility Deadline = December 16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Youth Fair = Saturday 1/8/22 Pflugerville Lions Club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Livestock show location TBD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Lambs/Goats need to clip week before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Barn Set-up Wednesday January 12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Rabbits/poultry show on Thursday January 13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Lambs/goats show on Friday January 14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Steers/pigs show on Saturday January 15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Barn Clean-up Sunday January 16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Pigs need one bag shavings each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Major Shows</a:t>
            </a:r>
            <a:endParaRPr/>
          </a:p>
        </p:txBody>
      </p:sp>
      <p:sp>
        <p:nvSpPr>
          <p:cNvPr id="314" name="Google Shape;314;p43"/>
          <p:cNvSpPr txBox="1"/>
          <p:nvPr/>
        </p:nvSpPr>
        <p:spPr>
          <a:xfrm>
            <a:off x="5939025" y="13716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Kathleen Fisher</a:t>
            </a:r>
            <a:endParaRPr/>
          </a:p>
        </p:txBody>
      </p:sp>
      <p:sp>
        <p:nvSpPr>
          <p:cNvPr id="315" name="Google Shape;315;p43"/>
          <p:cNvSpPr txBox="1"/>
          <p:nvPr/>
        </p:nvSpPr>
        <p:spPr>
          <a:xfrm>
            <a:off x="102450" y="2307100"/>
            <a:ext cx="8939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Mid-January = Fort Worth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Mid-February = San Antonio, San Angelo (LT will trailer to San Antonio only)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Mid-March = Rodeo Austin, Houston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will need hotel for show you are going to -- see Whites for more info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554400" y="2352475"/>
            <a:ext cx="8229600" cy="4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87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5"/>
              <a:buChar char="•"/>
            </a:pPr>
            <a:r>
              <a:rPr lang="en-US" sz="2835" b="1"/>
              <a:t>Welcome</a:t>
            </a:r>
            <a:endParaRPr sz="2835" b="1"/>
          </a:p>
          <a:p>
            <a:pPr marL="457200" lvl="0" indent="-4087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5"/>
              <a:buChar char="•"/>
            </a:pPr>
            <a:r>
              <a:rPr lang="en-US" sz="2835" b="1"/>
              <a:t>LDE Team Presentation</a:t>
            </a:r>
            <a:endParaRPr sz="2835" b="1"/>
          </a:p>
          <a:p>
            <a:pPr marL="457200" lvl="0" indent="-4087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5"/>
              <a:buChar char="•"/>
            </a:pPr>
            <a:r>
              <a:rPr lang="en-US" sz="2835" b="1"/>
              <a:t>Minutes</a:t>
            </a:r>
            <a:endParaRPr sz="2835" b="1"/>
          </a:p>
          <a:p>
            <a:pPr marL="457200" lvl="0" indent="-4087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5"/>
              <a:buChar char="•"/>
            </a:pPr>
            <a:r>
              <a:rPr lang="en-US" sz="2835" b="1"/>
              <a:t>Treasurer Report</a:t>
            </a:r>
            <a:endParaRPr sz="2835" b="1"/>
          </a:p>
          <a:p>
            <a:pPr marL="457200" lvl="0" indent="-4087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5"/>
              <a:buChar char="•"/>
            </a:pPr>
            <a:r>
              <a:rPr lang="en-US" sz="2835" b="1"/>
              <a:t>Teacher Update</a:t>
            </a:r>
            <a:endParaRPr sz="2835" b="1"/>
          </a:p>
          <a:p>
            <a:pPr marL="457200" lvl="0" indent="-4087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5"/>
              <a:buChar char="•"/>
            </a:pPr>
            <a:r>
              <a:rPr lang="en-US" sz="2835" b="1"/>
              <a:t>Past Month’s Event Recap </a:t>
            </a:r>
            <a:endParaRPr sz="2835" b="1"/>
          </a:p>
          <a:p>
            <a:pPr marL="457200" lvl="0" indent="-4087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5"/>
              <a:buChar char="•"/>
            </a:pPr>
            <a:r>
              <a:rPr lang="en-US" sz="2835" b="1"/>
              <a:t>Sponsorship Drive/Fundraising Update</a:t>
            </a:r>
            <a:endParaRPr sz="2835" b="1"/>
          </a:p>
          <a:p>
            <a:pPr marL="457200" lvl="0" indent="-4087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5"/>
              <a:buChar char="•"/>
            </a:pPr>
            <a:r>
              <a:rPr lang="en-US" sz="2835" b="1"/>
              <a:t>Upcoming Events (Chapter Show, Cav Classic, TCYS)</a:t>
            </a:r>
            <a:endParaRPr sz="2835" b="1"/>
          </a:p>
          <a:p>
            <a:pPr marL="457200" lvl="0" indent="-4087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5"/>
              <a:buChar char="•"/>
            </a:pPr>
            <a:r>
              <a:rPr lang="en-US" sz="2835" b="1"/>
              <a:t>New Business</a:t>
            </a:r>
            <a:endParaRPr sz="2835" b="1"/>
          </a:p>
          <a:p>
            <a:pPr marL="457200" lvl="0" indent="-4087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5"/>
              <a:buChar char="•"/>
            </a:pPr>
            <a:r>
              <a:rPr lang="en-US" sz="2835" b="1"/>
              <a:t>Upcoming Dates and Deadlines</a:t>
            </a:r>
            <a:endParaRPr sz="2835" b="1"/>
          </a:p>
          <a:p>
            <a:pPr marL="457200" lvl="0" indent="-4087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5"/>
              <a:buChar char="•"/>
            </a:pPr>
            <a:r>
              <a:rPr lang="en-US" sz="2835" b="1"/>
              <a:t>Questions, Reminders, Adjourn</a:t>
            </a:r>
            <a:endParaRPr sz="2835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80"/>
              <a:buNone/>
            </a:pPr>
            <a:endParaRPr sz="338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80"/>
              <a:buNone/>
            </a:pPr>
            <a:endParaRPr sz="3380"/>
          </a:p>
          <a:p>
            <a:pPr marL="342900" lvl="0" indent="-1397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80"/>
              <a:buNone/>
            </a:pPr>
            <a:endParaRPr sz="3380"/>
          </a:p>
        </p:txBody>
      </p:sp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Upcoming Dates &amp; Deadlines</a:t>
            </a:r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body" idx="1"/>
          </p:nvPr>
        </p:nvSpPr>
        <p:spPr>
          <a:xfrm>
            <a:off x="-152400" y="2476150"/>
            <a:ext cx="10410600" cy="4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December 9 = Student meeting and Christmas Party (gift exchange $15)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December 10 = Camping reservation deadline for December 17-19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December 10 = Student bonding event ELF 5:15 p.m. Spindle’s Room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December 11 = Student volunteer opportunity, Texas Humane Heroes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December 11 = Rabbit Validation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December 16 = Grades get checked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December 17 = LT FFA Chapter Show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December 18 = Cavalier Classic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January 4, 6pm = Next Alumni Meeting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January 13-15, 2022 = TCYS</a:t>
            </a:r>
            <a:endParaRPr sz="23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323" name="Google Shape;323;p44"/>
          <p:cNvSpPr txBox="1"/>
          <p:nvPr/>
        </p:nvSpPr>
        <p:spPr>
          <a:xfrm>
            <a:off x="6680000" y="1538050"/>
            <a:ext cx="2802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Vanessa Jackson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Membership Reminders</a:t>
            </a:r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body" idx="1"/>
          </p:nvPr>
        </p:nvSpPr>
        <p:spPr>
          <a:xfrm>
            <a:off x="457200" y="2509125"/>
            <a:ext cx="8382000" cy="399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Font typeface="Calibri"/>
              <a:buChar char="•"/>
            </a:pPr>
            <a:r>
              <a:rPr lang="en-US" sz="3000"/>
              <a:t>Sign-in and double check info</a:t>
            </a:r>
            <a:endParaRPr sz="3000" i="1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Please complete membership forms ASAP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Volunteer sign-up for Cantina and Cav Classic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See Kathleen for RV rental info for December 17-18</a:t>
            </a: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31" name="Google Shape;331;p45"/>
          <p:cNvSpPr txBox="1"/>
          <p:nvPr/>
        </p:nvSpPr>
        <p:spPr>
          <a:xfrm>
            <a:off x="7524900" y="1678763"/>
            <a:ext cx="131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Erica Koss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Amazon Smile</a:t>
            </a:r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1833750" y="1477725"/>
            <a:ext cx="7005300" cy="65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Update your account to support LT FFA!!  </a:t>
            </a:r>
            <a:endParaRPr/>
          </a:p>
        </p:txBody>
      </p:sp>
      <p:pic>
        <p:nvPicPr>
          <p:cNvPr id="339" name="Google Shape;33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33600"/>
            <a:ext cx="3659050" cy="45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638" y="2366838"/>
            <a:ext cx="46958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3775" y="5295888"/>
            <a:ext cx="410527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6"/>
          <p:cNvSpPr txBox="1"/>
          <p:nvPr/>
        </p:nvSpPr>
        <p:spPr>
          <a:xfrm>
            <a:off x="5902607" y="4895700"/>
            <a:ext cx="1767600" cy="40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the Amazon app?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Join Remind Group Alerts</a:t>
            </a:r>
            <a:endParaRPr/>
          </a:p>
        </p:txBody>
      </p:sp>
      <p:sp>
        <p:nvSpPr>
          <p:cNvPr id="349" name="Google Shape;349;p47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3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50" name="Google Shape;350;p47"/>
          <p:cNvSpPr txBox="1"/>
          <p:nvPr/>
        </p:nvSpPr>
        <p:spPr>
          <a:xfrm>
            <a:off x="2448625" y="1988050"/>
            <a:ext cx="65583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 number: 81010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FFA Texts - @lt-ffa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Pigs - @oinker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Goats - @goat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Lambs - @ltlambs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025" y="2394963"/>
            <a:ext cx="29527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7"/>
          <p:cNvSpPr txBox="1"/>
          <p:nvPr/>
        </p:nvSpPr>
        <p:spPr>
          <a:xfrm>
            <a:off x="6448250" y="1652325"/>
            <a:ext cx="245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/>
          <p:nvPr/>
        </p:nvSpPr>
        <p:spPr>
          <a:xfrm>
            <a:off x="457200" y="2286000"/>
            <a:ext cx="8382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Adjourned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sz="5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attending!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sz="5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/>
              <a:t>Next Meeting Jan 4 (6pm)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/>
              <a:t>Minutes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554400" y="2200075"/>
            <a:ext cx="8229600" cy="4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35" b="1"/>
              <a:t>The minutes of the previous meeting are posted online. </a:t>
            </a:r>
            <a:endParaRPr sz="3235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35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35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35" b="1"/>
              <a:t>Do we have a motion to accept the minutes as posted?</a:t>
            </a:r>
            <a:endParaRPr sz="3235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80"/>
              <a:buNone/>
            </a:pPr>
            <a:endParaRPr sz="338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80"/>
              <a:buNone/>
            </a:pPr>
            <a:endParaRPr sz="3380"/>
          </a:p>
          <a:p>
            <a:pPr marL="342900" lvl="0" indent="-1397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80"/>
              <a:buNone/>
            </a:pPr>
            <a:endParaRPr sz="3380"/>
          </a:p>
        </p:txBody>
      </p:sp>
      <p:sp>
        <p:nvSpPr>
          <p:cNvPr id="181" name="Google Shape;181;p27"/>
          <p:cNvSpPr txBox="1"/>
          <p:nvPr/>
        </p:nvSpPr>
        <p:spPr>
          <a:xfrm>
            <a:off x="7524900" y="1678763"/>
            <a:ext cx="131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Erica Koss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/>
              <a:t>Treasurer’s Report</a:t>
            </a:r>
            <a:endParaRPr/>
          </a:p>
        </p:txBody>
      </p:sp>
      <p:sp>
        <p:nvSpPr>
          <p:cNvPr id="187" name="Google Shape;187;p28"/>
          <p:cNvSpPr txBox="1"/>
          <p:nvPr/>
        </p:nvSpPr>
        <p:spPr>
          <a:xfrm>
            <a:off x="6494700" y="1506300"/>
            <a:ext cx="234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Jenn De Leon</a:t>
            </a:r>
            <a:endParaRPr sz="20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382000" cy="452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b="1"/>
              <a:t>Expenses: $3,329.92</a:t>
            </a:r>
            <a:endParaRPr sz="2800" b="1"/>
          </a:p>
          <a:p>
            <a:pPr marL="914400" lvl="0" indent="-406400" algn="l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Banking Software $26.65</a:t>
            </a:r>
            <a:endParaRPr sz="2800"/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Insurance $50</a:t>
            </a:r>
            <a:endParaRPr sz="2800"/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Cav Classic Expenses $1,428.27 </a:t>
            </a:r>
            <a:endParaRPr sz="2800"/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Student Support:  $1,825</a:t>
            </a:r>
            <a:endParaRPr sz="280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b="1"/>
              <a:t>Income: $13,977</a:t>
            </a:r>
            <a:endParaRPr sz="2800" b="1"/>
          </a:p>
          <a:p>
            <a:pPr marL="914400" lvl="0" indent="-406400" algn="l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Membership: $200</a:t>
            </a:r>
            <a:endParaRPr sz="2800"/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Sponsorship:  $9,480</a:t>
            </a:r>
            <a:endParaRPr sz="2800"/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Pet Shot Clinic: $4,240</a:t>
            </a:r>
            <a:endParaRPr sz="2800"/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Signs / Decals: $57</a:t>
            </a:r>
            <a:endParaRPr sz="2800" b="1"/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 Update</a:t>
            </a:r>
            <a:endParaRPr/>
          </a:p>
        </p:txBody>
      </p:sp>
      <p:sp>
        <p:nvSpPr>
          <p:cNvPr id="195" name="Google Shape;195;p29"/>
          <p:cNvSpPr txBox="1"/>
          <p:nvPr/>
        </p:nvSpPr>
        <p:spPr>
          <a:xfrm>
            <a:off x="7417200" y="1491200"/>
            <a:ext cx="180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P. White</a:t>
            </a:r>
            <a:endParaRPr sz="22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218250" y="2245900"/>
            <a:ext cx="9012300" cy="4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Barn Clean-up Reminders- Tuesday 12/14 Superintendent's Advisory Team Dinner here.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 for/timing of clipping before shows, check out clippers from K White.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Pigs clipped after school Tuesday/Wednesday 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 14/15 (P White) Must be clean before clipping.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Cav Classic, we will haul animals to the show loading animals at 5 p.m.  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Pig Validation</a:t>
            </a: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6438600" y="1491200"/>
            <a:ext cx="240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Vanessa Jackson</a:t>
            </a:r>
            <a:endParaRPr sz="22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3280975"/>
            <a:ext cx="4667750" cy="35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654" y="3861350"/>
            <a:ext cx="3893946" cy="292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7875" y="624500"/>
            <a:ext cx="3345774" cy="25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1500" y="2060175"/>
            <a:ext cx="2933850" cy="2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LDEs!</a:t>
            </a:r>
            <a:endParaRPr/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275" y="1141025"/>
            <a:ext cx="3002150" cy="21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675" y="1966050"/>
            <a:ext cx="4239701" cy="30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7200" y="3429000"/>
            <a:ext cx="4662701" cy="33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349" y="4308525"/>
            <a:ext cx="1746750" cy="244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 rotWithShape="1">
          <a:blip r:embed="rId7">
            <a:alphaModFix/>
          </a:blip>
          <a:srcRect t="26670"/>
          <a:stretch/>
        </p:blipFill>
        <p:spPr>
          <a:xfrm>
            <a:off x="2193425" y="236365"/>
            <a:ext cx="3002148" cy="223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60525" y="4758099"/>
            <a:ext cx="3350650" cy="18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en-US"/>
              <a:t>LDE Results </a:t>
            </a:r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220725" y="1655375"/>
            <a:ext cx="8718300" cy="52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660">
                <a:latin typeface="Arial"/>
                <a:ea typeface="Arial"/>
                <a:cs typeface="Arial"/>
                <a:sym typeface="Arial"/>
              </a:rPr>
              <a:t>DISTRICT: </a:t>
            </a:r>
            <a:endParaRPr sz="466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260">
                <a:latin typeface="Arial"/>
                <a:ea typeface="Arial"/>
                <a:cs typeface="Arial"/>
                <a:sym typeface="Arial"/>
              </a:rPr>
              <a:t>Ag Advocacy- 1st		Jr. Quiz- 2nd		Sr. Creed- 2nd</a:t>
            </a:r>
            <a:endParaRPr sz="426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260">
                <a:latin typeface="Arial"/>
                <a:ea typeface="Arial"/>
                <a:cs typeface="Arial"/>
                <a:sym typeface="Arial"/>
              </a:rPr>
              <a:t>Public Relations- 3rd		Sr. Skills-3rd</a:t>
            </a:r>
            <a:endParaRPr sz="426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260">
                <a:latin typeface="Arial"/>
                <a:ea typeface="Arial"/>
                <a:cs typeface="Arial"/>
                <a:sym typeface="Arial"/>
              </a:rPr>
              <a:t>Job Interview- 4th		GH Chapter Conducting - 4th 		Broadcasting- 6th</a:t>
            </a:r>
            <a:endParaRPr sz="426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26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-US" sz="4660">
                <a:latin typeface="Arial"/>
                <a:ea typeface="Arial"/>
                <a:cs typeface="Arial"/>
                <a:sym typeface="Arial"/>
              </a:rPr>
              <a:t>AREA: </a:t>
            </a:r>
            <a:endParaRPr sz="426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818"/>
              <a:buFont typeface="Arial"/>
              <a:buNone/>
            </a:pPr>
            <a:r>
              <a:rPr lang="en-US" sz="4260">
                <a:latin typeface="Arial"/>
                <a:ea typeface="Arial"/>
                <a:cs typeface="Arial"/>
                <a:sym typeface="Arial"/>
              </a:rPr>
              <a:t>Ag Advocacy- 6th		Sr Creed - 7th 		Jr. Quiz- 8th</a:t>
            </a:r>
            <a:endParaRPr sz="426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5939025" y="1371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62000" y="-1822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59"/>
              <a:t>AntiFreeze Yard Hydrant Installation!</a:t>
            </a:r>
            <a:endParaRPr sz="3659"/>
          </a:p>
        </p:txBody>
      </p:sp>
      <p:sp>
        <p:nvSpPr>
          <p:cNvPr id="233" name="Google Shape;233;p33"/>
          <p:cNvSpPr txBox="1"/>
          <p:nvPr/>
        </p:nvSpPr>
        <p:spPr>
          <a:xfrm>
            <a:off x="0" y="588500"/>
            <a:ext cx="8960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Jackson and Mallory Families!</a:t>
            </a:r>
            <a:endParaRPr sz="32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l="8620" r="-8620" b="15817"/>
          <a:stretch/>
        </p:blipFill>
        <p:spPr>
          <a:xfrm rot="-5400000">
            <a:off x="5464150" y="3258025"/>
            <a:ext cx="4360701" cy="27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 rotWithShape="1">
          <a:blip r:embed="rId4">
            <a:alphaModFix/>
          </a:blip>
          <a:srcRect l="9099" t="34490"/>
          <a:stretch/>
        </p:blipFill>
        <p:spPr>
          <a:xfrm>
            <a:off x="1611650" y="1544625"/>
            <a:ext cx="4679650" cy="25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5">
            <a:alphaModFix/>
          </a:blip>
          <a:srcRect l="33804" t="14794" r="9863" b="13766"/>
          <a:stretch/>
        </p:blipFill>
        <p:spPr>
          <a:xfrm rot="-5400000">
            <a:off x="6712888" y="1590888"/>
            <a:ext cx="1892974" cy="18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 rotWithShape="1">
          <a:blip r:embed="rId6">
            <a:alphaModFix/>
          </a:blip>
          <a:srcRect l="32159" t="20966" r="16574" b="15634"/>
          <a:stretch/>
        </p:blipFill>
        <p:spPr>
          <a:xfrm>
            <a:off x="3187175" y="3837275"/>
            <a:ext cx="3210325" cy="297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7">
            <a:alphaModFix/>
          </a:blip>
          <a:srcRect l="7106"/>
          <a:stretch/>
        </p:blipFill>
        <p:spPr>
          <a:xfrm rot="-5400000">
            <a:off x="-135663" y="3651437"/>
            <a:ext cx="3529626" cy="28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umni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umni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850</Words>
  <Application>Microsoft Office PowerPoint</Application>
  <PresentationFormat>On-screen Show (4:3)</PresentationFormat>
  <Paragraphs>221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Alumni template</vt:lpstr>
      <vt:lpstr>Alumni template</vt:lpstr>
      <vt:lpstr>Lake Travis FFA Alumni</vt:lpstr>
      <vt:lpstr>Agenda</vt:lpstr>
      <vt:lpstr>Minutes</vt:lpstr>
      <vt:lpstr>Treasurer’s Report</vt:lpstr>
      <vt:lpstr>Teacher Update</vt:lpstr>
      <vt:lpstr>Pig Validation</vt:lpstr>
      <vt:lpstr>LDEs!</vt:lpstr>
      <vt:lpstr>LDE Results </vt:lpstr>
      <vt:lpstr>AntiFreeze Yard Hydrant Installation!</vt:lpstr>
      <vt:lpstr>Fundraising/Sponsorships </vt:lpstr>
      <vt:lpstr>2021 - 2022 LT FFA Sponsors</vt:lpstr>
      <vt:lpstr>2021 - 2022 LT FFA Sponsors</vt:lpstr>
      <vt:lpstr>2021 - 2022 LT FFA Sponsors</vt:lpstr>
      <vt:lpstr>Kendra Gives Back</vt:lpstr>
      <vt:lpstr>Lake Travis FFA Chapter Show</vt:lpstr>
      <vt:lpstr>Lake Travis FFA Cavalier Classic</vt:lpstr>
      <vt:lpstr>Cav Classic Volunteers Sign Up</vt:lpstr>
      <vt:lpstr>TCYS Updates</vt:lpstr>
      <vt:lpstr>Major Shows</vt:lpstr>
      <vt:lpstr>Upcoming Dates &amp; Deadlines</vt:lpstr>
      <vt:lpstr>Membership Reminders</vt:lpstr>
      <vt:lpstr>Amazon Smile</vt:lpstr>
      <vt:lpstr> Join Remind Group Alerts</vt:lpstr>
      <vt:lpstr>Next Meeting Jan 4 (6pm)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Travis FFA Alumni</dc:title>
  <dc:creator>WHITE, KELLY</dc:creator>
  <cp:lastModifiedBy>WHITE, KELLY</cp:lastModifiedBy>
  <cp:revision>2</cp:revision>
  <dcterms:modified xsi:type="dcterms:W3CDTF">2021-12-08T01:36:38Z</dcterms:modified>
</cp:coreProperties>
</file>